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La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ihWLgBwlTsyokq2xHOs/m6ldBS+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La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bold.fntdata"/><Relationship Id="rId6" Type="http://schemas.openxmlformats.org/officeDocument/2006/relationships/slide" Target="slides/slide1.xml"/><Relationship Id="rId18" Type="http://schemas.openxmlformats.org/officeDocument/2006/relationships/font" Target="fonts/La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" name="Google Shape;4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Done </a:t>
            </a:r>
            <a:endParaRPr/>
          </a:p>
        </p:txBody>
      </p:sp>
      <p:sp>
        <p:nvSpPr>
          <p:cNvPr id="56" name="Google Shape;56;p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Done</a:t>
            </a:r>
            <a:endParaRPr/>
          </a:p>
        </p:txBody>
      </p:sp>
      <p:sp>
        <p:nvSpPr>
          <p:cNvPr id="63" name="Google Shape;63;p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0" name="Google Shape;70;p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6" name="Google Shape;76;p7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Done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9" name="Google Shape;89;p8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7" name="Google Shape;97;p9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" name="Google Shape;103;p1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750">
              <a:solidFill>
                <a:schemeClr val="dk1"/>
              </a:solidFill>
              <a:highlight>
                <a:schemeClr val="lt1"/>
              </a:highlight>
              <a:latin typeface="Roboto Slab"/>
              <a:ea typeface="Roboto Slab"/>
              <a:cs typeface="Roboto Slab"/>
              <a:sym typeface="Roboto Slab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" name="Google Shape;20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1" name="Google Shape;2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" name="Google Shape;27;p1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1" name="Google Shape;31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5" name="Google Shape;35;p1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6" name="Google Shape;36;p1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0" name="Google Shape;4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2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83A88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portlandworkforcealliance.org/expo" TargetMode="External"/><Relationship Id="rId4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portlandworkforcealliance.org/our-work/expo/studentinfo/" TargetMode="External"/><Relationship Id="rId4" Type="http://schemas.openxmlformats.org/officeDocument/2006/relationships/hyperlink" Target="http://www.portlandworkforcealliance.org/expo" TargetMode="External"/><Relationship Id="rId5" Type="http://schemas.openxmlformats.org/officeDocument/2006/relationships/hyperlink" Target="mailto:expo@portlandworkforcealliance.org" TargetMode="External"/><Relationship Id="rId6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"/>
          <p:cNvSpPr txBox="1"/>
          <p:nvPr>
            <p:ph type="ctrTitle"/>
          </p:nvPr>
        </p:nvSpPr>
        <p:spPr>
          <a:xfrm>
            <a:off x="427075" y="2287730"/>
            <a:ext cx="8520600" cy="103904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2022 NW Youth Careers Expo</a:t>
            </a:r>
            <a:endParaRPr b="1" sz="4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" name="Google Shape;52;p1"/>
          <p:cNvSpPr txBox="1"/>
          <p:nvPr>
            <p:ph idx="1" type="subTitle"/>
          </p:nvPr>
        </p:nvSpPr>
        <p:spPr>
          <a:xfrm>
            <a:off x="494375" y="3772924"/>
            <a:ext cx="8520600" cy="9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Sample Teacher Assignments 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3" name="Google Shape;5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9852" y="488873"/>
            <a:ext cx="5469646" cy="1069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BEFORE</a:t>
            </a:r>
            <a:r>
              <a:rPr lang="en-US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the Expo: Setting the Stage</a:t>
            </a:r>
            <a:endParaRPr/>
          </a:p>
        </p:txBody>
      </p:sp>
      <p:sp>
        <p:nvSpPr>
          <p:cNvPr id="59" name="Google Shape;59;p2"/>
          <p:cNvSpPr txBox="1"/>
          <p:nvPr>
            <p:ph idx="1" type="body"/>
          </p:nvPr>
        </p:nvSpPr>
        <p:spPr>
          <a:xfrm>
            <a:off x="865351" y="1311639"/>
            <a:ext cx="4639456" cy="35613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0769"/>
              <a:buNone/>
            </a:pPr>
            <a:r>
              <a:rPr lang="en-US" sz="2600">
                <a:solidFill>
                  <a:schemeClr val="lt1"/>
                </a:solidFill>
              </a:rPr>
              <a:t>Share the “WHY” of the Expo </a:t>
            </a:r>
            <a:endParaRPr/>
          </a:p>
          <a:p>
            <a:pPr indent="-32918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0769"/>
              <a:buChar char="●"/>
            </a:pPr>
            <a:r>
              <a:rPr lang="en-US" sz="2600">
                <a:solidFill>
                  <a:schemeClr val="lt1"/>
                </a:solidFill>
              </a:rPr>
              <a:t>Information + Inspiration</a:t>
            </a:r>
            <a:endParaRPr/>
          </a:p>
          <a:p>
            <a:pPr indent="-32918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0769"/>
              <a:buChar char="●"/>
            </a:pPr>
            <a:r>
              <a:rPr lang="en-US" sz="2600">
                <a:solidFill>
                  <a:schemeClr val="lt1"/>
                </a:solidFill>
              </a:rPr>
              <a:t>Career readiness + career exploration </a:t>
            </a:r>
            <a:endParaRPr/>
          </a:p>
          <a:p>
            <a:pPr indent="-32918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0769"/>
              <a:buChar char="●"/>
            </a:pPr>
            <a:r>
              <a:rPr lang="en-US" sz="2600">
                <a:solidFill>
                  <a:schemeClr val="lt1"/>
                </a:solidFill>
              </a:rPr>
              <a:t>Real-world connection with amazing LOCAL employers 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0769"/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0769"/>
              <a:buNone/>
            </a:pPr>
            <a:r>
              <a:rPr lang="en-US" sz="2600">
                <a:solidFill>
                  <a:schemeClr val="lt1"/>
                </a:solidFill>
              </a:rPr>
              <a:t>Share a few visuals, such as</a:t>
            </a:r>
            <a:endParaRPr/>
          </a:p>
          <a:p>
            <a:pPr indent="-32918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0769"/>
              <a:buChar char="●"/>
            </a:pPr>
            <a:r>
              <a:rPr lang="en-US" sz="2600">
                <a:solidFill>
                  <a:schemeClr val="lt1"/>
                </a:solidFill>
              </a:rPr>
              <a:t>1-minute teaser video</a:t>
            </a:r>
            <a:endParaRPr i="1" sz="2600">
              <a:solidFill>
                <a:schemeClr val="lt1"/>
              </a:solidFill>
            </a:endParaRPr>
          </a:p>
          <a:p>
            <a:pPr indent="-32918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0769"/>
              <a:buChar char="●"/>
            </a:pPr>
            <a:r>
              <a:rPr lang="en-US" sz="2600">
                <a:solidFill>
                  <a:schemeClr val="lt1"/>
                </a:solidFill>
              </a:rPr>
              <a:t>3</a:t>
            </a:r>
            <a:r>
              <a:rPr i="1" lang="en-US" sz="2600">
                <a:solidFill>
                  <a:schemeClr val="lt1"/>
                </a:solidFill>
              </a:rPr>
              <a:t>ish</a:t>
            </a:r>
            <a:r>
              <a:rPr lang="en-US" sz="2600">
                <a:solidFill>
                  <a:schemeClr val="lt1"/>
                </a:solidFill>
              </a:rPr>
              <a:t>-minute platform video guide for students</a:t>
            </a:r>
            <a:endParaRPr sz="2600">
              <a:solidFill>
                <a:schemeClr val="lt1"/>
              </a:solidFill>
            </a:endParaRPr>
          </a:p>
          <a:p>
            <a:pPr indent="-32918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0769"/>
              <a:buChar char="●"/>
            </a:pPr>
            <a:r>
              <a:rPr lang="en-US" sz="2600">
                <a:solidFill>
                  <a:schemeClr val="lt1"/>
                </a:solidFill>
              </a:rPr>
              <a:t>Short Student Overview (“Careers Expo 2022 Student Overview” slide deck) 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80000"/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80000"/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80000"/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80000"/>
              <a:buNone/>
            </a:pPr>
            <a:r>
              <a:rPr lang="en-US" sz="1600">
                <a:solidFill>
                  <a:schemeClr val="lt1"/>
                </a:solidFill>
              </a:rPr>
              <a:t>All resources at </a:t>
            </a:r>
            <a:r>
              <a:rPr lang="en-US" sz="160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www.portlandworkforcealliance.org/expo</a:t>
            </a:r>
            <a:r>
              <a:rPr lang="en-US" sz="1600">
                <a:solidFill>
                  <a:schemeClr val="dk1"/>
                </a:solidFill>
              </a:rPr>
              <a:t> 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80000"/>
              <a:buNone/>
            </a:pPr>
            <a:r>
              <a:rPr lang="en-US" sz="1600">
                <a:solidFill>
                  <a:schemeClr val="lt1"/>
                </a:solidFill>
              </a:rPr>
              <a:t>on Educator Resources page. </a:t>
            </a:r>
            <a:endParaRPr sz="1600">
              <a:solidFill>
                <a:schemeClr val="lt1"/>
              </a:solidFill>
            </a:endParaRPr>
          </a:p>
        </p:txBody>
      </p:sp>
      <p:pic>
        <p:nvPicPr>
          <p:cNvPr id="60" name="Google Shape;60;p2"/>
          <p:cNvPicPr preferRelativeResize="0"/>
          <p:nvPr/>
        </p:nvPicPr>
        <p:blipFill rotWithShape="1">
          <a:blip r:embed="rId4">
            <a:alphaModFix/>
          </a:blip>
          <a:srcRect b="0" l="2759" r="2749" t="0"/>
          <a:stretch/>
        </p:blipFill>
        <p:spPr>
          <a:xfrm>
            <a:off x="5561351" y="1152473"/>
            <a:ext cx="2717299" cy="372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BEFORE</a:t>
            </a:r>
            <a:r>
              <a:rPr lang="en-US">
                <a:solidFill>
                  <a:schemeClr val="lt1"/>
                </a:solidFill>
              </a:rPr>
              <a:t> the Expo: Career Assessment &amp; Expo Plan</a:t>
            </a:r>
            <a:endParaRPr/>
          </a:p>
        </p:txBody>
      </p:sp>
      <p:sp>
        <p:nvSpPr>
          <p:cNvPr id="66" name="Google Shape;66;p3"/>
          <p:cNvSpPr txBox="1"/>
          <p:nvPr>
            <p:ph idx="1" type="body"/>
          </p:nvPr>
        </p:nvSpPr>
        <p:spPr>
          <a:xfrm>
            <a:off x="1154243" y="1152475"/>
            <a:ext cx="4654445" cy="30372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>
                <a:solidFill>
                  <a:schemeClr val="lt1"/>
                </a:solidFill>
              </a:rPr>
              <a:t>Students can take a career assessment in CIS, Naviance, Expo2Go or other online tool.</a:t>
            </a:r>
            <a:endParaRPr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>
                <a:solidFill>
                  <a:schemeClr val="lt1"/>
                </a:solidFill>
              </a:rPr>
              <a:t>After students identify career interests, show them the list of Expo exhibitors and have them select at least five employers they want to visit. </a:t>
            </a:r>
            <a:endParaRPr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>
                <a:solidFill>
                  <a:schemeClr val="lt1"/>
                </a:solidFill>
              </a:rPr>
              <a:t>Have students brainstorm questions for these exhibitors. </a:t>
            </a:r>
            <a:endParaRPr/>
          </a:p>
        </p:txBody>
      </p:sp>
      <p:pic>
        <p:nvPicPr>
          <p:cNvPr id="67" name="Google Shape;67;p3"/>
          <p:cNvPicPr preferRelativeResize="0"/>
          <p:nvPr/>
        </p:nvPicPr>
        <p:blipFill rotWithShape="1">
          <a:blip r:embed="rId3">
            <a:alphaModFix/>
          </a:blip>
          <a:srcRect b="3122" l="0" r="0" t="3122"/>
          <a:stretch/>
        </p:blipFill>
        <p:spPr>
          <a:xfrm>
            <a:off x="6113001" y="1284923"/>
            <a:ext cx="2684752" cy="3256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BEFORE</a:t>
            </a:r>
            <a:r>
              <a:rPr lang="en-US">
                <a:solidFill>
                  <a:schemeClr val="lt1"/>
                </a:solidFill>
              </a:rPr>
              <a:t> the Expo: Construction Highlight </a:t>
            </a:r>
            <a:endParaRPr/>
          </a:p>
        </p:txBody>
      </p:sp>
      <p:sp>
        <p:nvSpPr>
          <p:cNvPr id="73" name="Google Shape;73;p4"/>
          <p:cNvSpPr txBox="1"/>
          <p:nvPr>
            <p:ph idx="1" type="body"/>
          </p:nvPr>
        </p:nvSpPr>
        <p:spPr>
          <a:xfrm>
            <a:off x="794479" y="1299465"/>
            <a:ext cx="7637487" cy="3572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rPr lang="en-US" sz="2900">
                <a:solidFill>
                  <a:schemeClr val="lt1"/>
                </a:solidFill>
              </a:rPr>
              <a:t>Expo exhibitors come from every major sector! </a:t>
            </a:r>
            <a:br>
              <a:rPr lang="en-US" sz="2900">
                <a:solidFill>
                  <a:schemeClr val="lt1"/>
                </a:solidFill>
              </a:rPr>
            </a:br>
            <a:r>
              <a:rPr lang="en-US" sz="2900">
                <a:solidFill>
                  <a:schemeClr val="lt1"/>
                </a:solidFill>
              </a:rPr>
              <a:t>Construction is one of the strongest industries represented, </a:t>
            </a:r>
            <a:br>
              <a:rPr lang="en-US" sz="2900">
                <a:solidFill>
                  <a:schemeClr val="lt1"/>
                </a:solidFill>
              </a:rPr>
            </a:br>
            <a:r>
              <a:rPr lang="en-US" sz="2900">
                <a:solidFill>
                  <a:schemeClr val="lt1"/>
                </a:solidFill>
              </a:rPr>
              <a:t>given the job growth and well-paying career opportunities. </a:t>
            </a:r>
            <a:endParaRPr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t/>
            </a:r>
            <a:endParaRPr sz="2900">
              <a:solidFill>
                <a:schemeClr val="lt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rPr lang="en-US" sz="2900">
                <a:solidFill>
                  <a:schemeClr val="lt1"/>
                </a:solidFill>
              </a:rPr>
              <a:t>Teachers can highlight career opportunities within this industry, including:</a:t>
            </a:r>
            <a:endParaRPr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t/>
            </a:r>
            <a:endParaRPr sz="2900">
              <a:solidFill>
                <a:schemeClr val="lt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rPr b="1" lang="en-US" sz="2900">
                <a:solidFill>
                  <a:schemeClr val="dk1"/>
                </a:solidFill>
              </a:rPr>
              <a:t>Architecture and Interior Design</a:t>
            </a:r>
            <a:endParaRPr b="1"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rPr b="1" lang="en-US" sz="2900">
                <a:solidFill>
                  <a:schemeClr val="dk1"/>
                </a:solidFill>
              </a:rPr>
              <a:t>Construction Management</a:t>
            </a:r>
            <a:endParaRPr b="1"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rPr b="1" lang="en-US" sz="2900">
                <a:solidFill>
                  <a:schemeClr val="dk1"/>
                </a:solidFill>
              </a:rPr>
              <a:t>Engineering</a:t>
            </a:r>
            <a:endParaRPr b="1"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rPr b="1" lang="en-US" sz="2900">
                <a:solidFill>
                  <a:schemeClr val="dk1"/>
                </a:solidFill>
              </a:rPr>
              <a:t>Skilled Trades</a:t>
            </a:r>
            <a:r>
              <a:rPr lang="en-US" sz="2900">
                <a:solidFill>
                  <a:schemeClr val="dk1"/>
                </a:solidFill>
              </a:rPr>
              <a:t> </a:t>
            </a:r>
            <a:endParaRPr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t/>
            </a:r>
            <a:endParaRPr sz="2900">
              <a:solidFill>
                <a:schemeClr val="lt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rPr lang="en-US" sz="2900">
                <a:solidFill>
                  <a:schemeClr val="lt1"/>
                </a:solidFill>
              </a:rPr>
              <a:t>Interested students can visit multiple employers, training centers, unions and the ACE Mentor Program at the Expo to learn more about getting started. </a:t>
            </a:r>
            <a:endParaRPr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rPr lang="en-US" sz="2900">
                <a:solidFill>
                  <a:schemeClr val="lt1"/>
                </a:solidFill>
              </a:rPr>
              <a:t> </a:t>
            </a:r>
            <a:endParaRPr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47272"/>
              <a:buNone/>
            </a:pPr>
            <a:r>
              <a:rPr lang="en-US">
                <a:solidFill>
                  <a:schemeClr val="lt1"/>
                </a:solidFill>
              </a:rPr>
              <a:t> </a:t>
            </a:r>
            <a:endParaRPr i="1" sz="2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</a:rPr>
              <a:t>DURING</a:t>
            </a:r>
            <a:r>
              <a:rPr lang="en-US">
                <a:solidFill>
                  <a:schemeClr val="lt1"/>
                </a:solidFill>
              </a:rPr>
              <a:t> the Expo: In the Exhibit Halls</a:t>
            </a:r>
            <a:endParaRPr/>
          </a:p>
        </p:txBody>
      </p:sp>
      <p:sp>
        <p:nvSpPr>
          <p:cNvPr id="79" name="Google Shape;79;p7"/>
          <p:cNvSpPr txBox="1"/>
          <p:nvPr>
            <p:ph idx="1" type="body"/>
          </p:nvPr>
        </p:nvSpPr>
        <p:spPr>
          <a:xfrm>
            <a:off x="592975" y="1098976"/>
            <a:ext cx="8108400" cy="38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47500" lnSpcReduction="10000"/>
          </a:bodyPr>
          <a:lstStyle/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rPr lang="en-US" sz="2900">
                <a:solidFill>
                  <a:schemeClr val="lt1"/>
                </a:solidFill>
              </a:rPr>
              <a:t>Ask students to visit 3-5 exhibitors in their primary area of interest, plus at least 3 outside their comfort zone. </a:t>
            </a:r>
            <a:endParaRPr sz="2900">
              <a:solidFill>
                <a:schemeClr val="lt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t/>
            </a:r>
            <a:endParaRPr sz="2900">
              <a:solidFill>
                <a:schemeClr val="lt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rPr lang="en-US" sz="2900">
                <a:solidFill>
                  <a:schemeClr val="lt1"/>
                </a:solidFill>
              </a:rPr>
              <a:t>They can attend Live Booth Talks hosted by employers, colleges &amp; training programs. </a:t>
            </a:r>
            <a:endParaRPr sz="2900">
              <a:solidFill>
                <a:schemeClr val="lt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rPr i="1" lang="en-US" sz="2900">
                <a:solidFill>
                  <a:schemeClr val="lt1"/>
                </a:solidFill>
              </a:rPr>
              <a:t>See the Expo Resource Guide for the full list of talks. </a:t>
            </a:r>
            <a:endParaRPr i="1" sz="2900">
              <a:solidFill>
                <a:schemeClr val="lt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t/>
            </a:r>
            <a:endParaRPr sz="2900">
              <a:solidFill>
                <a:schemeClr val="lt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rPr lang="en-US" sz="2900">
                <a:solidFill>
                  <a:schemeClr val="lt1"/>
                </a:solidFill>
              </a:rPr>
              <a:t>They can ask questions in the booth Chat and Employer </a:t>
            </a:r>
            <a:r>
              <a:rPr lang="en-US" sz="2900">
                <a:solidFill>
                  <a:schemeClr val="lt1"/>
                </a:solidFill>
              </a:rPr>
              <a:t>Chat Rooms</a:t>
            </a:r>
            <a:r>
              <a:rPr lang="en-US" sz="2900">
                <a:solidFill>
                  <a:schemeClr val="lt1"/>
                </a:solidFill>
              </a:rPr>
              <a:t>.</a:t>
            </a:r>
            <a:endParaRPr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t/>
            </a:r>
            <a:endParaRPr sz="2900">
              <a:solidFill>
                <a:schemeClr val="lt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rPr lang="en-US" sz="2900">
                <a:solidFill>
                  <a:schemeClr val="lt1"/>
                </a:solidFill>
              </a:rPr>
              <a:t>They can check out booth resources, such as videos and documents, and add favorites to their “digital backpack” to email to themselves.</a:t>
            </a:r>
            <a:endParaRPr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t/>
            </a:r>
            <a:endParaRPr sz="2900">
              <a:solidFill>
                <a:schemeClr val="lt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852"/>
              <a:buNone/>
            </a:pPr>
            <a:r>
              <a:rPr lang="en-US" sz="2900">
                <a:solidFill>
                  <a:schemeClr val="lt1"/>
                </a:solidFill>
              </a:rPr>
              <a:t>They can complete a reflection sharing what they learned, or share in small-group breakout sessions in class. </a:t>
            </a:r>
            <a:endParaRPr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81818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81818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81818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3636"/>
              <a:buNone/>
            </a:pPr>
            <a:r>
              <a:rPr i="1" lang="en-US" sz="2000">
                <a:solidFill>
                  <a:schemeClr val="lt1"/>
                </a:solidFill>
              </a:rPr>
              <a:t>Booth resources and documents are available for 30 days after the live event </a:t>
            </a:r>
            <a:br>
              <a:rPr i="1" lang="en-US" sz="2000">
                <a:solidFill>
                  <a:schemeClr val="lt1"/>
                </a:solidFill>
              </a:rPr>
            </a:br>
            <a:r>
              <a:rPr i="1" lang="en-US" sz="2000">
                <a:solidFill>
                  <a:schemeClr val="lt1"/>
                </a:solidFill>
              </a:rPr>
              <a:t>for asynchronous learning. Live Chat is only available during the live event. </a:t>
            </a:r>
            <a:endParaRPr/>
          </a:p>
        </p:txBody>
      </p:sp>
      <p:pic>
        <p:nvPicPr>
          <p:cNvPr id="80" name="Google Shape;80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3525" y="3878750"/>
            <a:ext cx="1167850" cy="116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Sample Questions for Exhibitors </a:t>
            </a:r>
            <a:endParaRPr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86" name="Google Shape;8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5563" y="1017725"/>
            <a:ext cx="5652874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</a:rPr>
              <a:t>DURING</a:t>
            </a:r>
            <a:r>
              <a:rPr lang="en-US">
                <a:solidFill>
                  <a:schemeClr val="lt1"/>
                </a:solidFill>
              </a:rPr>
              <a:t> the Expo: In the Auditorium</a:t>
            </a:r>
            <a:endParaRPr/>
          </a:p>
        </p:txBody>
      </p:sp>
      <p:sp>
        <p:nvSpPr>
          <p:cNvPr id="92" name="Google Shape;92;p8"/>
          <p:cNvSpPr txBox="1"/>
          <p:nvPr>
            <p:ph idx="1" type="body"/>
          </p:nvPr>
        </p:nvSpPr>
        <p:spPr>
          <a:xfrm>
            <a:off x="311700" y="1429793"/>
            <a:ext cx="5114738" cy="306725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1"/>
                </a:solidFill>
              </a:rPr>
              <a:t>Ask students to attend 1-3 Semi-Live and/or live Booth Talks.</a:t>
            </a:r>
            <a:endParaRPr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1"/>
                </a:solidFill>
              </a:rPr>
              <a:t>Topics can be informational (How to Land a Job, How to Ace Your Interview, or Networking Essentials), or inspirational. </a:t>
            </a:r>
            <a:endParaRPr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1"/>
                </a:solidFill>
              </a:rPr>
              <a:t>Ask them to complete a reflection on what they learned.</a:t>
            </a:r>
            <a:endParaRPr/>
          </a:p>
        </p:txBody>
      </p:sp>
      <p:pic>
        <p:nvPicPr>
          <p:cNvPr id="93" name="Google Shape;93;p8"/>
          <p:cNvPicPr preferRelativeResize="0"/>
          <p:nvPr/>
        </p:nvPicPr>
        <p:blipFill rotWithShape="1">
          <a:blip r:embed="rId3">
            <a:alphaModFix/>
          </a:blip>
          <a:srcRect b="1476" l="0" r="1621" t="0"/>
          <a:stretch/>
        </p:blipFill>
        <p:spPr>
          <a:xfrm>
            <a:off x="5516380" y="1581194"/>
            <a:ext cx="3127914" cy="2233802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8"/>
          <p:cNvSpPr txBox="1"/>
          <p:nvPr/>
        </p:nvSpPr>
        <p:spPr>
          <a:xfrm>
            <a:off x="416945" y="4567670"/>
            <a:ext cx="8310109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143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-US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All Auditorium Career Talks are recorded and available for 30 days afterward for asynchronous learning.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</a:rPr>
              <a:t>AFTER</a:t>
            </a:r>
            <a:r>
              <a:rPr lang="en-US">
                <a:solidFill>
                  <a:schemeClr val="lt1"/>
                </a:solidFill>
              </a:rPr>
              <a:t> the Expo: Sample Exhibit Hall Reflection</a:t>
            </a:r>
            <a:br>
              <a:rPr lang="en-US">
                <a:solidFill>
                  <a:schemeClr val="lt1"/>
                </a:solidFill>
              </a:rPr>
            </a:br>
            <a:endParaRPr>
              <a:solidFill>
                <a:schemeClr val="lt1"/>
              </a:solidFill>
            </a:endParaRPr>
          </a:p>
        </p:txBody>
      </p:sp>
      <p:sp>
        <p:nvSpPr>
          <p:cNvPr id="100" name="Google Shape;100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en-US" sz="1400">
                <a:solidFill>
                  <a:schemeClr val="lt1"/>
                </a:solidFill>
              </a:rPr>
              <a:t> </a:t>
            </a: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industry interests you the most, and why? </a:t>
            </a:r>
            <a:endParaRPr sz="1400"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i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(See Expo Resource Guide for the list of industry s</a:t>
            </a:r>
            <a:r>
              <a:rPr i="1" lang="en-US" sz="1400">
                <a:solidFill>
                  <a:schemeClr val="lt1"/>
                </a:solidFill>
              </a:rPr>
              <a:t>potlights</a:t>
            </a:r>
            <a:r>
              <a:rPr i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.) </a:t>
            </a:r>
            <a:endParaRPr sz="1400"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Name some careers within that industry. </a:t>
            </a:r>
            <a:endParaRPr sz="1400"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Name 2-3 employers within this industry that stood out to you and why. </a:t>
            </a:r>
            <a:endParaRPr sz="1400"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Describe 3 things you learned about this industry that you didn’t know before.</a:t>
            </a:r>
            <a:endParaRPr sz="1400"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type of education or training do you need to get started in this industry? </a:t>
            </a:r>
            <a:b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do you need to advance?</a:t>
            </a:r>
            <a:endParaRPr sz="1400"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kinds of skills do you need to succeed in this industry? </a:t>
            </a:r>
            <a:b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(i.e. math skills, writing ability, computation skills, critical thinking, public speaking, budget analysis, project management) </a:t>
            </a:r>
            <a:endParaRPr i="1" sz="1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</a:rPr>
              <a:t>AFTER</a:t>
            </a:r>
            <a:r>
              <a:rPr lang="en-US">
                <a:solidFill>
                  <a:schemeClr val="lt1"/>
                </a:solidFill>
              </a:rPr>
              <a:t> the Expo: Sample Auditorium Reflection</a:t>
            </a:r>
            <a:br>
              <a:rPr lang="en-US">
                <a:solidFill>
                  <a:schemeClr val="lt1"/>
                </a:solidFill>
              </a:rPr>
            </a:br>
            <a:endParaRPr>
              <a:solidFill>
                <a:schemeClr val="lt1"/>
              </a:solidFill>
            </a:endParaRPr>
          </a:p>
        </p:txBody>
      </p:sp>
      <p:sp>
        <p:nvSpPr>
          <p:cNvPr id="106" name="Google Shape;106;p10"/>
          <p:cNvSpPr txBox="1"/>
          <p:nvPr>
            <p:ph idx="1" type="body"/>
          </p:nvPr>
        </p:nvSpPr>
        <p:spPr>
          <a:xfrm>
            <a:off x="270136" y="8635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1"/>
                </a:solidFill>
              </a:rPr>
              <a:t> </a:t>
            </a:r>
            <a:endParaRPr sz="15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Why did you choose this Career Talk?</a:t>
            </a:r>
            <a:endParaRPr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5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was the most useful piece of advice you learned?</a:t>
            </a:r>
            <a:endParaRPr/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5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was one surprising or inspirational thing you learned? 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1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1" sz="1400">
              <a:solidFill>
                <a:schemeClr val="lt1"/>
              </a:solidFill>
            </a:endParaRPr>
          </a:p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1" sz="1400">
              <a:solidFill>
                <a:schemeClr val="lt1"/>
              </a:solidFill>
            </a:endParaRPr>
          </a:p>
        </p:txBody>
      </p:sp>
      <p:pic>
        <p:nvPicPr>
          <p:cNvPr id="107" name="Google Shape;107;p10"/>
          <p:cNvPicPr preferRelativeResize="0"/>
          <p:nvPr/>
        </p:nvPicPr>
        <p:blipFill rotWithShape="1">
          <a:blip r:embed="rId3">
            <a:alphaModFix/>
          </a:blip>
          <a:srcRect b="1476" l="0" r="1621" t="0"/>
          <a:stretch/>
        </p:blipFill>
        <p:spPr>
          <a:xfrm>
            <a:off x="2788228" y="2857501"/>
            <a:ext cx="3695699" cy="1988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Questions? Need more info to share with students?</a:t>
            </a:r>
            <a:endParaRPr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13" name="Google Shape;113;p11"/>
          <p:cNvSpPr txBox="1"/>
          <p:nvPr>
            <p:ph idx="1" type="body"/>
          </p:nvPr>
        </p:nvSpPr>
        <p:spPr>
          <a:xfrm>
            <a:off x="379500" y="1800875"/>
            <a:ext cx="5631900" cy="22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5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Visit the </a:t>
            </a:r>
            <a:r>
              <a:rPr lang="en-US" sz="2050" u="sng">
                <a:solidFill>
                  <a:srgbClr val="CFE2F3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Educator Resources</a:t>
            </a:r>
            <a:r>
              <a:rPr lang="en-US" sz="205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on our site:</a:t>
            </a:r>
            <a:endParaRPr sz="205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50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www.portlandworkforcealliance.org/expo</a:t>
            </a:r>
            <a:endParaRPr sz="205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5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5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5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Contact </a:t>
            </a:r>
            <a:r>
              <a:rPr lang="en-US" sz="2050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expo@portlandworkforcealliance.org</a:t>
            </a:r>
            <a:endParaRPr sz="205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5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4" name="Google Shape;114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50800" y="1800875"/>
            <a:ext cx="2527975" cy="252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Susan Nielsen</dc:creator>
</cp:coreProperties>
</file>