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A883"/>
    <a:srgbClr val="22677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69DEF-7530-4325-A9CA-29FE5C3C868F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75B41-A481-49AA-ADA9-78E78B869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03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23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7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6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87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02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9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15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9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3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16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20A6-9DAF-4780-A6AC-2DC92BEAE9C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07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20A6-9DAF-4780-A6AC-2DC92BEAE9C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273D0-A418-4F35-8F3C-BCF782239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4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" r="6866"/>
          <a:stretch/>
        </p:blipFill>
        <p:spPr>
          <a:xfrm>
            <a:off x="0" y="0"/>
            <a:ext cx="9158207" cy="685154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24399" y="2667000"/>
            <a:ext cx="4433807" cy="393011"/>
          </a:xfrm>
          <a:prstGeom prst="rect">
            <a:avLst/>
          </a:prstGeom>
          <a:solidFill>
            <a:srgbClr val="83A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800600" y="2026920"/>
            <a:ext cx="4419600" cy="1173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/>
            </a:r>
            <a:br>
              <a:rPr lang="en-US" sz="28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Oregon </a:t>
            </a:r>
            <a:r>
              <a:rPr lang="en-US" sz="20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Convention </a:t>
            </a:r>
            <a:r>
              <a:rPr lang="en-US" sz="20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Center – Portland, OR </a:t>
            </a:r>
            <a:endParaRPr lang="en-US" sz="2000" b="1" dirty="0">
              <a:solidFill>
                <a:schemeClr val="bg1"/>
              </a:solidFill>
              <a:latin typeface="HelveticaNeue LT 57 Cn" panose="000004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4401" y="114300"/>
            <a:ext cx="4433806" cy="2400300"/>
          </a:xfrm>
          <a:prstGeom prst="rect">
            <a:avLst/>
          </a:prstGeom>
          <a:solidFill>
            <a:srgbClr val="2267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915" y="419860"/>
            <a:ext cx="3947168" cy="178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27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6" t="1" r="2825" b="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41121"/>
            <a:ext cx="9144000" cy="959078"/>
          </a:xfrm>
          <a:prstGeom prst="rect">
            <a:avLst/>
          </a:prstGeom>
          <a:solidFill>
            <a:srgbClr val="22677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5760" y="641121"/>
            <a:ext cx="8625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The annual </a:t>
            </a:r>
            <a:r>
              <a:rPr lang="en-US" sz="32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NW Youth Careers Expo </a:t>
            </a:r>
            <a:r>
              <a:rPr lang="en-US" sz="24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is the Northwest’s premier career-education event.</a:t>
            </a:r>
            <a:endParaRPr lang="en-US" sz="2400" b="1" dirty="0">
              <a:solidFill>
                <a:schemeClr val="bg1"/>
              </a:solidFill>
              <a:latin typeface="HelveticaNeue LT 57 Cn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580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013501"/>
            <a:ext cx="9144000" cy="830997"/>
          </a:xfrm>
          <a:prstGeom prst="rect">
            <a:avLst/>
          </a:prstGeom>
          <a:solidFill>
            <a:srgbClr val="22677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2971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7000+</a:t>
            </a:r>
            <a:r>
              <a:rPr lang="en-US" sz="32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 students </a:t>
            </a:r>
            <a:r>
              <a:rPr lang="en-US" sz="28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from</a:t>
            </a:r>
            <a:r>
              <a:rPr lang="en-US" sz="24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75+ </a:t>
            </a:r>
            <a:r>
              <a:rPr lang="en-US" sz="28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high schools</a:t>
            </a:r>
            <a:endParaRPr lang="en-US" sz="2400" b="1" dirty="0">
              <a:solidFill>
                <a:schemeClr val="bg1"/>
              </a:solidFill>
              <a:latin typeface="HelveticaNeue LT 57 Cn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26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14"/>
          <a:stretch/>
        </p:blipFill>
        <p:spPr>
          <a:xfrm>
            <a:off x="4572000" y="15240"/>
            <a:ext cx="4572000" cy="3413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" r="7440"/>
          <a:stretch/>
        </p:blipFill>
        <p:spPr>
          <a:xfrm>
            <a:off x="4572000" y="3444240"/>
            <a:ext cx="4572000" cy="34137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14"/>
          <a:stretch/>
        </p:blipFill>
        <p:spPr>
          <a:xfrm>
            <a:off x="-1" y="3447227"/>
            <a:ext cx="4572001" cy="34077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0"/>
          <a:stretch/>
        </p:blipFill>
        <p:spPr>
          <a:xfrm>
            <a:off x="-1" y="15240"/>
            <a:ext cx="4572001" cy="34137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013501"/>
            <a:ext cx="9144000" cy="830997"/>
          </a:xfrm>
          <a:prstGeom prst="rect">
            <a:avLst/>
          </a:prstGeom>
          <a:solidFill>
            <a:srgbClr val="22677E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301051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190+</a:t>
            </a:r>
            <a:r>
              <a:rPr lang="en-US" sz="32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exhibitors </a:t>
            </a:r>
            <a:r>
              <a:rPr lang="en-US" sz="24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from Portland’s leading companies</a:t>
            </a:r>
            <a:endParaRPr lang="en-US" sz="2400" b="1" dirty="0">
              <a:solidFill>
                <a:schemeClr val="bg1"/>
              </a:solidFill>
              <a:latin typeface="HelveticaNeue LT 57 Cn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486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9" t="146" r="5865" b="351"/>
          <a:stretch/>
        </p:blipFill>
        <p:spPr>
          <a:xfrm>
            <a:off x="-1" y="-3126"/>
            <a:ext cx="4572000" cy="34473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5" t="2786" r="10126" b="2786"/>
          <a:stretch/>
        </p:blipFill>
        <p:spPr>
          <a:xfrm>
            <a:off x="4587240" y="-3126"/>
            <a:ext cx="4572000" cy="34106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9" r="5489" b="206"/>
          <a:stretch/>
        </p:blipFill>
        <p:spPr>
          <a:xfrm>
            <a:off x="4571999" y="3447365"/>
            <a:ext cx="4572001" cy="34106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9" b="29111"/>
          <a:stretch/>
        </p:blipFill>
        <p:spPr>
          <a:xfrm>
            <a:off x="-1" y="3447365"/>
            <a:ext cx="4571999" cy="3429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013501"/>
            <a:ext cx="9144000" cy="830997"/>
          </a:xfrm>
          <a:prstGeom prst="rect">
            <a:avLst/>
          </a:prstGeom>
          <a:solidFill>
            <a:srgbClr val="22677E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31242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Awesome </a:t>
            </a:r>
            <a:r>
              <a:rPr lang="en-US" sz="36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hands-on activities </a:t>
            </a:r>
            <a:r>
              <a:rPr lang="en-US" sz="24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and </a:t>
            </a:r>
            <a:r>
              <a:rPr lang="en-US" sz="32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demonstrations</a:t>
            </a:r>
            <a:endParaRPr lang="en-US" sz="2400" b="1" dirty="0">
              <a:solidFill>
                <a:schemeClr val="bg1"/>
              </a:solidFill>
              <a:latin typeface="HelveticaNeue LT 57 Cn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444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1" t="1" r="156" b="33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334000"/>
            <a:ext cx="5867400" cy="1295400"/>
          </a:xfrm>
          <a:prstGeom prst="rect">
            <a:avLst/>
          </a:prstGeom>
          <a:solidFill>
            <a:srgbClr val="22677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5760" y="5461337"/>
            <a:ext cx="550164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MOCK JOB INTERVIEWS </a:t>
            </a:r>
          </a:p>
          <a:p>
            <a:r>
              <a:rPr lang="en-US" sz="2400" b="1" dirty="0" smtClean="0">
                <a:solidFill>
                  <a:schemeClr val="bg1"/>
                </a:solidFill>
                <a:latin typeface="HelveticaNeue LT 57 Cn" panose="00000400000000000000" pitchFamily="2" charset="0"/>
              </a:rPr>
              <a:t>and Career Talks with professionals</a:t>
            </a:r>
            <a:endParaRPr lang="en-US" sz="2400" b="1" dirty="0">
              <a:solidFill>
                <a:schemeClr val="bg1"/>
              </a:solidFill>
              <a:latin typeface="HelveticaNeue LT 57 Cn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643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41</Words>
  <Application>Microsoft Office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HelveticaNeue LT 57 Cn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NW Youth Careers Expo</dc:title>
  <dc:creator>Kristen Kohashi</dc:creator>
  <cp:lastModifiedBy>Kristin King</cp:lastModifiedBy>
  <cp:revision>9</cp:revision>
  <cp:lastPrinted>2017-09-13T01:48:32Z</cp:lastPrinted>
  <dcterms:created xsi:type="dcterms:W3CDTF">2017-09-08T00:09:40Z</dcterms:created>
  <dcterms:modified xsi:type="dcterms:W3CDTF">2019-03-12T17:36:56Z</dcterms:modified>
</cp:coreProperties>
</file>