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9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69DEF-7530-4325-A9CA-29FE5C3C868F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75B41-A481-49AA-ADA9-78E78B869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03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2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7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6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8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0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9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1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3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1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0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20A6-9DAF-4780-A6AC-2DC92BEAE9C9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4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r="6866"/>
          <a:stretch/>
        </p:blipFill>
        <p:spPr>
          <a:xfrm>
            <a:off x="-14208" y="6458"/>
            <a:ext cx="9158207" cy="68515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86200" y="3432229"/>
            <a:ext cx="5257800" cy="1764611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9600" y="3429000"/>
            <a:ext cx="4876800" cy="2228215"/>
          </a:xfrm>
        </p:spPr>
        <p:txBody>
          <a:bodyPr>
            <a:noAutofit/>
          </a:bodyPr>
          <a:lstStyle/>
          <a:p>
            <a:pPr algn="l"/>
            <a:r>
              <a:rPr lang="en-US" sz="5400" b="1" dirty="0" smtClean="0">
                <a:solidFill>
                  <a:schemeClr val="bg1"/>
                </a:solidFill>
              </a:rPr>
              <a:t>NW Youth</a:t>
            </a:r>
            <a:br>
              <a:rPr lang="en-US" sz="5400" b="1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Careers Expo</a:t>
            </a: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1000" y="5410199"/>
            <a:ext cx="4953000" cy="1143001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19600" y="5257800"/>
            <a:ext cx="4419600" cy="128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Tuesday, March 13, 2018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at the Oregon Convention Center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27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t="1" r="2825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7200"/>
            <a:ext cx="6400800" cy="12954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" y="641121"/>
            <a:ext cx="5882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 annual NW Youth Careers Expo is the Northwest’s premier career-education event.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80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01350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More than </a:t>
            </a:r>
            <a:r>
              <a:rPr lang="en-US" sz="4800" b="1" dirty="0" smtClean="0">
                <a:solidFill>
                  <a:schemeClr val="bg1"/>
                </a:solidFill>
              </a:rPr>
              <a:t>6000</a:t>
            </a:r>
            <a:r>
              <a:rPr lang="en-US" sz="3200" b="1" dirty="0" smtClean="0">
                <a:solidFill>
                  <a:schemeClr val="bg1"/>
                </a:solidFill>
              </a:rPr>
              <a:t> students </a:t>
            </a:r>
            <a:r>
              <a:rPr lang="en-US" sz="2400" b="1" dirty="0" smtClean="0">
                <a:solidFill>
                  <a:schemeClr val="bg1"/>
                </a:solidFill>
              </a:rPr>
              <a:t>from </a:t>
            </a:r>
            <a:r>
              <a:rPr lang="en-US" sz="4000" b="1" dirty="0" smtClean="0">
                <a:solidFill>
                  <a:schemeClr val="bg1"/>
                </a:solidFill>
              </a:rPr>
              <a:t>75+ </a:t>
            </a:r>
            <a:r>
              <a:rPr lang="en-US" sz="2400" b="1" dirty="0" smtClean="0">
                <a:solidFill>
                  <a:schemeClr val="bg1"/>
                </a:solidFill>
              </a:rPr>
              <a:t>high schools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2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4"/>
          <a:stretch/>
        </p:blipFill>
        <p:spPr>
          <a:xfrm>
            <a:off x="4572000" y="15240"/>
            <a:ext cx="4572000" cy="3413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" r="7440"/>
          <a:stretch/>
        </p:blipFill>
        <p:spPr>
          <a:xfrm>
            <a:off x="4572000" y="3444240"/>
            <a:ext cx="4572000" cy="3413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4"/>
          <a:stretch/>
        </p:blipFill>
        <p:spPr>
          <a:xfrm>
            <a:off x="-1" y="3447227"/>
            <a:ext cx="4572001" cy="3407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/>
          <a:stretch/>
        </p:blipFill>
        <p:spPr>
          <a:xfrm>
            <a:off x="-1" y="15240"/>
            <a:ext cx="4572001" cy="34137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00124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170+</a:t>
            </a:r>
            <a:r>
              <a:rPr lang="en-US" sz="3200" b="1" dirty="0" smtClean="0">
                <a:solidFill>
                  <a:schemeClr val="bg1"/>
                </a:solidFill>
              </a:rPr>
              <a:t> exhibitors </a:t>
            </a:r>
            <a:r>
              <a:rPr lang="en-US" sz="2400" b="1" dirty="0" smtClean="0">
                <a:solidFill>
                  <a:schemeClr val="bg1"/>
                </a:solidFill>
              </a:rPr>
              <a:t>from Portland’s leading companies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48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" t="146" r="5865" b="351"/>
          <a:stretch/>
        </p:blipFill>
        <p:spPr>
          <a:xfrm>
            <a:off x="-1" y="-3126"/>
            <a:ext cx="4572000" cy="34473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" t="2786" r="10126" b="2786"/>
          <a:stretch/>
        </p:blipFill>
        <p:spPr>
          <a:xfrm>
            <a:off x="4587240" y="-3126"/>
            <a:ext cx="4572000" cy="34106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r="5489" b="206"/>
          <a:stretch/>
        </p:blipFill>
        <p:spPr>
          <a:xfrm>
            <a:off x="4571999" y="3447365"/>
            <a:ext cx="4572001" cy="3410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9" b="29111"/>
          <a:stretch/>
        </p:blipFill>
        <p:spPr>
          <a:xfrm>
            <a:off x="-1" y="3447365"/>
            <a:ext cx="4571999" cy="3429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124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Awesome </a:t>
            </a:r>
            <a:r>
              <a:rPr lang="en-US" sz="3600" b="1" dirty="0" smtClean="0">
                <a:solidFill>
                  <a:schemeClr val="bg1"/>
                </a:solidFill>
              </a:rPr>
              <a:t>hands-on activities </a:t>
            </a:r>
            <a:r>
              <a:rPr lang="en-US" sz="2400" b="1" dirty="0" smtClean="0">
                <a:solidFill>
                  <a:schemeClr val="bg1"/>
                </a:solidFill>
              </a:rPr>
              <a:t>and demonstrations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4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1" t="1" r="156" b="3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334000"/>
            <a:ext cx="6400800" cy="12954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" y="5461337"/>
            <a:ext cx="672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Mock job interviews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and Career Talks with professionals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64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50</Words>
  <Application>Microsoft Office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NW Youth Careers Expo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 Youth Careers Expo</dc:title>
  <dc:creator>Kristen Kohashi</dc:creator>
  <cp:lastModifiedBy>Susan Nielsen</cp:lastModifiedBy>
  <cp:revision>6</cp:revision>
  <cp:lastPrinted>2017-09-13T01:48:32Z</cp:lastPrinted>
  <dcterms:created xsi:type="dcterms:W3CDTF">2017-09-08T00:09:40Z</dcterms:created>
  <dcterms:modified xsi:type="dcterms:W3CDTF">2017-09-13T01:48:36Z</dcterms:modified>
</cp:coreProperties>
</file>